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EA88D6-C88B-421A-A9EB-3DF3898AB505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FF8FE1-5964-4725-AF66-9EFA40184F2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500174"/>
            <a:ext cx="7772400" cy="29575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Исследовательская работа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«Видовой состав орнитофауны станции </a:t>
            </a:r>
            <a:r>
              <a:rPr lang="ru-RU" dirty="0" err="1" smtClean="0">
                <a:solidFill>
                  <a:srgbClr val="FF0000"/>
                </a:solidFill>
              </a:rPr>
              <a:t>Качалин</a:t>
            </a:r>
            <a:r>
              <a:rPr lang="ru-RU" dirty="0" err="1" smtClean="0">
                <a:solidFill>
                  <a:srgbClr val="FF0000"/>
                </a:solidFill>
              </a:rPr>
              <a:t>о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в зимний период.»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304" y="4857760"/>
            <a:ext cx="7854696" cy="17526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                                          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выполнил: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Еременко Денис</a:t>
            </a:r>
            <a:endParaRPr lang="ru-RU" sz="1600" dirty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 8 класса МБОУ</a:t>
            </a:r>
          </a:p>
          <a:p>
            <a:pPr algn="ctr"/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Качалинская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СОШ №1                           </a:t>
            </a:r>
          </a:p>
          <a:p>
            <a:pPr algn="ctr"/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Руководитель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Л.С.Ускова</a:t>
            </a:r>
            <a:endParaRPr lang="ru-RU" sz="1600" dirty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биологии и географии</a:t>
            </a:r>
          </a:p>
          <a:p>
            <a:pPr algn="ctr"/>
            <a:r>
              <a:rPr lang="ru-RU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Эпиграф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«</a:t>
            </a:r>
            <a:r>
              <a:rPr lang="ru-RU" b="1" dirty="0"/>
              <a:t>Так и живут бок о бок птицы и люди, часто не обращая внимания друг на друга, иногда ссорясь, иногда радуясь друг другу, как члены одной большой семьи. Кто из них кому больше нужен – человек птицам или птицы человеку? . . . Но выживет ли человек, если на Земле не останется птиц».</a:t>
            </a:r>
            <a:endParaRPr lang="ru-RU" dirty="0"/>
          </a:p>
          <a:p>
            <a:pPr>
              <a:buNone/>
            </a:pPr>
            <a:r>
              <a:rPr lang="ru-RU" b="1" dirty="0"/>
              <a:t>                                                                                                       Э.Н. Голованова</a:t>
            </a:r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Цель </a:t>
            </a:r>
            <a:r>
              <a:rPr lang="ru-RU" b="1" dirty="0"/>
              <a:t>работы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Изучить видовой состав орнитофауны станции </a:t>
            </a:r>
            <a:r>
              <a:rPr lang="ru-RU" dirty="0" err="1"/>
              <a:t>Качалино</a:t>
            </a:r>
            <a:r>
              <a:rPr lang="ru-RU" dirty="0"/>
              <a:t> в зимний период.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1. Выявить видовой состав птиц в зимний период на станции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Качалино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 Сравнить видовые составы птиц летнего и зимнего периодов.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3. Отметить часто встречающиеся виды птиц.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Отметить, где чаще всего встречаются птицы.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5.Отметить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охраняемые виды птиц.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6. Определить виды кормов птиц зимой.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7. Провести практические мероприятия: изготовление и вывешивание кормушек, регулярная подкормка птиц.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Гипотеза: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t">
              <a:buNone/>
            </a:pPr>
            <a:r>
              <a:rPr lang="ru-RU" dirty="0" smtClean="0"/>
              <a:t>    если </a:t>
            </a:r>
            <a:r>
              <a:rPr lang="ru-RU" dirty="0"/>
              <a:t>каждый из нас будет много знать о птицах нашего края,   знать особенности обитания разных птиц, уметь различать их голоса, заботиться и охранять их, то:</a:t>
            </a:r>
          </a:p>
          <a:p>
            <a:pPr fontAlgn="t">
              <a:buNone/>
            </a:pPr>
            <a:r>
              <a:rPr lang="ru-RU" dirty="0" smtClean="0"/>
              <a:t>    -</a:t>
            </a:r>
            <a:r>
              <a:rPr lang="ru-RU" dirty="0"/>
              <a:t>    возможно, мы сможем сохранить многие виды птиц от исчезновения их с лица Земли;</a:t>
            </a:r>
          </a:p>
          <a:p>
            <a:pPr fontAlgn="t">
              <a:buNone/>
            </a:pPr>
            <a:r>
              <a:rPr lang="ru-RU" dirty="0" smtClean="0"/>
              <a:t>    -</a:t>
            </a:r>
            <a:r>
              <a:rPr lang="ru-RU" dirty="0"/>
              <a:t>    станем относиться добрее и внимательнее не только к птицам, но и  друг к другу; </a:t>
            </a:r>
          </a:p>
          <a:p>
            <a:pPr fontAlgn="t">
              <a:buNone/>
            </a:pPr>
            <a:r>
              <a:rPr lang="ru-RU" dirty="0" smtClean="0"/>
              <a:t>    -</a:t>
            </a:r>
            <a:r>
              <a:rPr lang="ru-RU" dirty="0"/>
              <a:t>     на земле будет меньше зла, а  наш мир станет красивее, прекраснее и радостнее.</a:t>
            </a:r>
          </a:p>
          <a:p>
            <a:pPr fontAlgn="t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Домовой воробей  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/>
              <a:t>Сорока </a:t>
            </a:r>
          </a:p>
          <a:p>
            <a:endParaRPr lang="ru-RU" dirty="0"/>
          </a:p>
        </p:txBody>
      </p:sp>
      <p:pic>
        <p:nvPicPr>
          <p:cNvPr id="7" name="Содержимое 6"/>
          <p:cNvPicPr>
            <a:picLocks noGrp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457200" y="2143116"/>
            <a:ext cx="4040188" cy="352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Содержимое 7" descr="Фотографии 146"/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4645025" y="2143116"/>
            <a:ext cx="4041775" cy="350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Ворона серая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/>
              <a:t>Галка </a:t>
            </a:r>
          </a:p>
          <a:p>
            <a:endParaRPr lang="ru-RU" dirty="0"/>
          </a:p>
        </p:txBody>
      </p:sp>
      <p:pic>
        <p:nvPicPr>
          <p:cNvPr id="7" name="Содержимое 6" descr="Фотографии 126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4040188" cy="355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Фотографии 145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071678"/>
            <a:ext cx="4041775" cy="3602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Большая синица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Большой пестрый дятел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7" name="Содержимое 6"/>
          <p:cNvPicPr>
            <a:picLocks noGr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43116"/>
            <a:ext cx="4040188" cy="352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Содержимое 7" descr="lo_11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143116"/>
            <a:ext cx="4041775" cy="3476093"/>
          </a:xfrm>
          <a:prstGeom prst="rect">
            <a:avLst/>
          </a:prstGeom>
          <a:noFill/>
          <a:ln w="25400" cmpd="sng">
            <a:solidFill>
              <a:srgbClr val="00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Голубь сизый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C:\Documents and Settings\макс\Мои документы\Мои рисунки\Рисунок16.jpg"/>
          <p:cNvPicPr>
            <a:picLocks noGr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43117"/>
            <a:ext cx="4040188" cy="3526150"/>
          </a:xfrm>
          <a:prstGeom prst="rect">
            <a:avLst/>
          </a:prstGeom>
          <a:noFill/>
          <a:ln w="25400" cmpd="sng">
            <a:solidFill>
              <a:srgbClr val="000099"/>
            </a:solidFill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Птицам нужна моя помощь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Содержимое 6" descr="C:\Documents and Settings\география\Мои документы\внеклассная\птицы\P1010658.JPG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28596" y="1571612"/>
            <a:ext cx="4038600" cy="381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1571612"/>
            <a:ext cx="4038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E:\кормушки 25.01.13\SDC17270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28802"/>
            <a:ext cx="4038600" cy="344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E:\птички1\SAM_0377.JPG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879516" y="1920875"/>
            <a:ext cx="357596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ыводы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За время наблюдений отмечено 9 видов птиц, относящихся к 2 отрядам: </a:t>
            </a:r>
            <a:r>
              <a:rPr lang="ru-RU" dirty="0" err="1"/>
              <a:t>Воробьинообразные</a:t>
            </a:r>
            <a:r>
              <a:rPr lang="ru-RU" dirty="0"/>
              <a:t>, </a:t>
            </a:r>
            <a:r>
              <a:rPr lang="ru-RU" dirty="0" err="1"/>
              <a:t>Дятлообразные</a:t>
            </a:r>
            <a:r>
              <a:rPr lang="ru-RU" dirty="0"/>
              <a:t>; к 5  семействам: Воробьиные, Вороновые, </a:t>
            </a:r>
            <a:r>
              <a:rPr lang="ru-RU" dirty="0" err="1"/>
              <a:t>Дятлообразные</a:t>
            </a:r>
            <a:r>
              <a:rPr lang="ru-RU" dirty="0"/>
              <a:t>, Голубеобразные, Вьюрковые.  Из 9 видов:  4 видов оседло живущие и 5 видов делают небольшие кочёвки в зимний период.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2</a:t>
            </a:r>
            <a:r>
              <a:rPr lang="ru-RU" dirty="0"/>
              <a:t>. Наиболее часто встречающиеся виды: Воробей домовый, Синица большая, Галка обыкновенная. Частота их встречаемости 78 – 100 %.</a:t>
            </a:r>
            <a:br>
              <a:rPr lang="ru-RU" dirty="0"/>
            </a:br>
            <a:r>
              <a:rPr lang="ru-RU" dirty="0"/>
              <a:t>3. Наибольший видовой состав отмечен в многоэтажных застройках и частном секторе - 9 видов. 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229600" cy="59118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4</a:t>
            </a:r>
            <a:r>
              <a:rPr lang="ru-RU" dirty="0"/>
              <a:t>. Видовой состав птиц зимнего периода уменьшился по сравнению с видовым составом летнего периода на 25 видов.</a:t>
            </a:r>
            <a:br>
              <a:rPr lang="ru-RU" dirty="0"/>
            </a:br>
            <a:r>
              <a:rPr lang="ru-RU" dirty="0"/>
              <a:t>5. В зимний период птицы используют следующие корма: зерно, семечки, ягоды, семена, зимующих под корой деревьев насекомых и их личинки, отходы, грызуны.</a:t>
            </a:r>
            <a:br>
              <a:rPr lang="ru-RU" dirty="0"/>
            </a:br>
            <a:r>
              <a:rPr lang="ru-RU" dirty="0"/>
              <a:t>6. Виды, занесённые в Красную книгу,  среди зимующих птиц на станции </a:t>
            </a:r>
            <a:r>
              <a:rPr lang="ru-RU" dirty="0" err="1"/>
              <a:t>Качалино</a:t>
            </a:r>
            <a:r>
              <a:rPr lang="ru-RU" dirty="0"/>
              <a:t>, отмечены не были.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2643182"/>
            <a:ext cx="7685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253</Words>
  <Application>Microsoft Office PowerPoint</Application>
  <PresentationFormat>Экран (4:3)</PresentationFormat>
  <Paragraphs>37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Исследовательская работа «Видовой состав орнитофауны станции Качалино  в зимний период.»</vt:lpstr>
      <vt:lpstr>Эпиграф</vt:lpstr>
      <vt:lpstr>Слайд 3</vt:lpstr>
      <vt:lpstr> Задачи:</vt:lpstr>
      <vt:lpstr>Гипотеза:</vt:lpstr>
      <vt:lpstr>Слайд 6</vt:lpstr>
      <vt:lpstr>Слайд 7</vt:lpstr>
      <vt:lpstr>Слайд 8</vt:lpstr>
      <vt:lpstr>Слайд 9</vt:lpstr>
      <vt:lpstr>Птицам нужна моя помощь </vt:lpstr>
      <vt:lpstr>Слайд 11</vt:lpstr>
      <vt:lpstr>Выводы</vt:lpstr>
      <vt:lpstr>Слайд 13</vt:lpstr>
      <vt:lpstr>Слайд 14</vt:lpstr>
      <vt:lpstr>Слайд 15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«Видовой состав орнитофауны станции Качалино  в зимний период.»</dc:title>
  <dc:creator>user 2-3</dc:creator>
  <cp:lastModifiedBy>user 2-3</cp:lastModifiedBy>
  <cp:revision>1</cp:revision>
  <dcterms:created xsi:type="dcterms:W3CDTF">2014-02-24T10:33:46Z</dcterms:created>
  <dcterms:modified xsi:type="dcterms:W3CDTF">2014-02-24T12:52:31Z</dcterms:modified>
</cp:coreProperties>
</file>